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impedantie (Ohm)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65  Z= 52.17-41.26j Ohm     lengte=2.26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66  Z= 51.42-41.00j Ohm     lengte=2.29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67  Z= 50.70-40.73j Ohm     lengte=2.33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68  Z= 49.98-40.45j Ohm     lengte=2.36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69  Z= 49.28-40.16j Ohm     lengte=2.40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3: Bijplaatsen van een capaciteit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parallel wordt dus  4.3 pF en  de nodige lengte van de coax tussen de antenne en de aanpassing is 8.61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5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4: Bijplaatsen van een spoel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$\frac{Z_0}{Z_L}=\frac{1}{2.2}$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110    Y= 19.44+15.94j mS     lengte=3.82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111    Y= 19.71+16.06j mS     lengte=3.85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112    Y= 19.99+16.18j mS     lengte=3.89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113    Y= 20.28+16.29j mS     lengte=3.92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114    Y= 20.57+16.40j mS     lengte=3.96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inductantiewaarde in parallel wordt dus  16.4 nH  de nodige lengte van de coax tussen de antenne en de aanpassing is 3.89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5: Oplossing 3 waarbij de condensator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245    Y= 20.87-16.51j mS     lengte=8.51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246    Y= 20.57-16.40j mS     lengte=8.54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247    Y= 20.28-16.29j mS     lengte=8.58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248    Y= 19.99-16.18j mS     lengte=8.61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249    Y= 19.71-16.06j mS     lengte=8.65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75       Y= +15.35j mS     lengte=2.60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76       Y= +15.63j mS     lengte=2.64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77       Y= +15.91j mS     lengte=2.67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78       Y= +16.20j mS     lengte=2.71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 79       Y= +16.49j mS     lengte=2.74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de condensator is dus: 2.7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110 Ohm aan te passen aan een coax van 50 Ohm voor een frequentie van 600 MHz ($\lambda$= 25 cm)?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6: Oplossing 3 waarbij de condensator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245    Y= 20.87-16.51j mS     lengte=8.51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246    Y= 20.57-16.40j mS     lengte=8.54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247    Y= 20.28-16.29j mS     lengte=8.58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248    Y= 19.99-16.18j mS     lengte=8.61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255       Y= +15.35j mS     lengte=8.85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256       Y= +15.63j mS     lengte=8.89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257       Y= +15.91j mS     lengte=8.92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258       Y= +16.20j mS     lengte=8.96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259       Y= +16.49j mS     lengte=8.99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de condensator is dus: 8.96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7: Oplossing 4 waarbij het spoel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110    Y= 19.44+15.94j mS     lengte=3.82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111    Y= 19.71+16.06j mS     lengte=3.85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112    Y= 19.99+16.18j mS     lengte=3.89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113    Y= 20.28+16.29j mS     lengte=3.92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114    Y= 20.57+16.40j mS     lengte=3.96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280       Y= -16.78j mS     lengte=9.72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281       Y= -16.49j mS     lengte=9.76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282       Y= -16.20j mS     lengte=9.79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283       Y= -15.91j mS     lengte=9.83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284       Y= -15.63j mS     lengte=9.86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Oplossing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Er zijn hiervoor 8 oplossingen mogelijk.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het spoel is dus: 9.8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8: Oplossing 4 waarbij het spoel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110    Y= 19.44+15.94j mS     lengte=3.82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111    Y= 19.71+16.06j mS     lengte=3.85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112    Y= 19.99+16.18j mS     lengte=3.89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113    Y= 20.28+16.29j mS     lengte=3.92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114    Y= 20.57+16.40j mS     lengte=3.96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hoek    admitantie (Siemens)     lengte coax (cm)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100       Y= -16.78j mS     lengte=3.47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101       Y= -16.49j mS     lengte=3.51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102       Y= -16.20j mS     lengte=3.54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103       Y= -15.91j mS     lengte=3.58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104       Y= -15.63j mS     lengte=3.61 cm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het spoel is dus: 3.5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500" b="0" i="0">
                <a:latin typeface="Calibri"/>
              </a:rPr>
              <a:t>### Oplossing 1: Bijplaatsen van een capaciteit in serie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Het imaginair deel van de impedantie van een condensator is negatief. We kunnen een bijgeplaatste condensator dus gebruiken om een positief imaginair deel te compenseren.  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We plaatsen $\frac{Z_L}{Z_0}=2.2$ op de Smith kaart (rode dot) en we zoeken waar we de r=1 cirkel snijden in het bovenste deel van de Smith kaart (groene dot).</a:t>
            </a:r>
            <a:endParaRPr sz="25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impedantie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serie wordt dus  6.54 pF en de nodige lengte van de coax tussen de antenne en de aanpassing is 10.1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